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93"/>
  </p:sldMasterIdLst>
  <p:sldIdLst>
    <p:sldId id="256" r:id="rId94"/>
    <p:sldId id="258" r:id="rId95"/>
    <p:sldId id="261" r:id="rId96"/>
    <p:sldId id="262" r:id="rId97"/>
    <p:sldId id="260" r:id="rId98"/>
    <p:sldId id="267" r:id="rId99"/>
    <p:sldId id="268" r:id="rId10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87" Type="http://schemas.openxmlformats.org/officeDocument/2006/relationships/customXml" Target="../customXml/item87.xml"/><Relationship Id="rId102" Type="http://schemas.openxmlformats.org/officeDocument/2006/relationships/viewProps" Target="viewProps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90" Type="http://schemas.openxmlformats.org/officeDocument/2006/relationships/customXml" Target="../customXml/item90.xml"/><Relationship Id="rId95" Type="http://schemas.openxmlformats.org/officeDocument/2006/relationships/slide" Target="slides/slide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100" Type="http://schemas.openxmlformats.org/officeDocument/2006/relationships/slide" Target="slides/slide7.xml"/><Relationship Id="rId105" Type="http://schemas.microsoft.com/office/2015/10/relationships/revisionInfo" Target="revisionInfo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slideMaster" Target="slideMasters/slideMaster1.xml"/><Relationship Id="rId98" Type="http://schemas.openxmlformats.org/officeDocument/2006/relationships/slide" Target="slides/slide5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theme" Target="theme/theme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slide" Target="slides/slide1.xml"/><Relationship Id="rId99" Type="http://schemas.openxmlformats.org/officeDocument/2006/relationships/slide" Target="slides/slide6.xml"/><Relationship Id="rId10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slide" Target="slides/slide4.xml"/><Relationship Id="rId10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fpub.epa.gov/si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newftp.epa.gov/Air/emismod/2014/v2/2014fd/emissions/" TargetMode="External"/><Relationship Id="rId2" Type="http://schemas.openxmlformats.org/officeDocument/2006/relationships/hyperlink" Target="ftp://newftp.epa.gov/Air/nei/2014/doc/2014v2_supportingdata/nonroad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tp://newftp.epa.gov/Air/emismod/2016/alpha/" TargetMode="External"/><Relationship Id="rId5" Type="http://schemas.openxmlformats.org/officeDocument/2006/relationships/hyperlink" Target="ftp://newftp.epa.gov/Air/emismod/2016/alpha/2016fd/emissions/" TargetMode="External"/><Relationship Id="rId4" Type="http://schemas.openxmlformats.org/officeDocument/2006/relationships/hyperlink" Target="ftp://newftp.epa.gov/Air/emismod/2015/alpha/2015fd/emission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ews.cira.colostate.edu/wiki/wiki/9179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yth.Alison@epa.gov" TargetMode="External"/><Relationship Id="rId2" Type="http://schemas.openxmlformats.org/officeDocument/2006/relationships/hyperlink" Target="mailto:Roberts.Sarah@epa.go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26 April 2018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403511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				Main line: 202-991-0477</a:t>
            </a:r>
          </a:p>
          <a:p>
            <a:endParaRPr lang="en-US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392" y="1754255"/>
            <a:ext cx="115692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EPA Update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MOVES2014b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2014-2015-2016 platform release reminder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Presentation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Chris Kite, Texas Commission on Environmental Quality: </a:t>
            </a:r>
            <a:r>
              <a:rPr lang="en-US" i="1" dirty="0"/>
              <a:t>Overview of Texas Non-Road Emissions Inventory Development for Air Quality Modeling</a:t>
            </a: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Other business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Preparing for beta version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Call for volunteers to serve as Workgroup co-chair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Questions and discussion</a:t>
            </a:r>
          </a:p>
          <a:p>
            <a:pPr lvl="1"/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Next meeting: May 24</a:t>
            </a:r>
            <a:r>
              <a:rPr lang="en-US" b="1" baseline="30000" dirty="0"/>
              <a:t>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 err="1">
                <a:solidFill>
                  <a:schemeClr val="bg1"/>
                </a:solidFill>
              </a:rPr>
              <a:t>Nonroad</a:t>
            </a:r>
            <a:r>
              <a:rPr lang="en-US" sz="4200" b="1" dirty="0">
                <a:solidFill>
                  <a:schemeClr val="bg1"/>
                </a:solidFill>
              </a:rPr>
              <a:t> Work Group Members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072" y="1170432"/>
            <a:ext cx="109495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Co-chairs: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Sarah Roberts (EPA OTAQ) and Joseph Jakuta (Ozone Transport Commission)</a:t>
            </a:r>
          </a:p>
          <a:p>
            <a:endParaRPr lang="en-US" sz="2400" dirty="0"/>
          </a:p>
          <a:p>
            <a:r>
              <a:rPr lang="en-US" sz="2400" dirty="0"/>
              <a:t>Members: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78383" y="2573861"/>
          <a:ext cx="116352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1">
                  <a:extLst>
                    <a:ext uri="{9D8B030D-6E8A-4147-A177-3AD203B41FA5}">
                      <a16:colId xmlns:a16="http://schemas.microsoft.com/office/drawing/2014/main" val="3257878580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069948447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741269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Alexandra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Catena – DC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Collin Smythe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VT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Peter </a:t>
                      </a:r>
                      <a:r>
                        <a:rPr lang="en-US" sz="19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Verschoor</a:t>
                      </a: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Alison Eyth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Dale Wells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CO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Rebecca Simpson – 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Andy Bollman – NC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Gil Grodzinsky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GA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Sonya Lewis-Cheatham –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Sullins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James Smith – TN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Susanne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Cotty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Pima Co. (AZ)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Timin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Jim Koroniades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NJ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Sylvia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Vanderspek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6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Trowbridge – PA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Kenneth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Santlal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Tim Wallace – 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Bovee – WI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 Bennett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Tom Moore – WESTAR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52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Kite – TX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Mark Janssen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LADCO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Vanessa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Crandell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-Beck – 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9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Rochester – NY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Mike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Maleski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OH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76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Update: MOVES2014b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290" y="1707705"/>
            <a:ext cx="114054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currently conducting integrated testing of MOVES2014b updates, including quantifying the net nonroad emissions changes between MOVES2014a and MOVES2014b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intends to present results from the MOVES2014a vs. MOVES2014b comparison at the June 13</a:t>
            </a:r>
            <a:r>
              <a:rPr lang="en-US" sz="2000" baseline="30000" dirty="0"/>
              <a:t>th</a:t>
            </a:r>
            <a:r>
              <a:rPr lang="en-US" sz="2000" dirty="0"/>
              <a:t>  meeting of the MOVES Review Work Group. If you’re not on the contact list for the MOVES Review Work Group and wish to receive information, please contact Sarah.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Draft MOVES2014b nonroad technical reports and peer-review materials are posted on EPA’s Science Inventory page: </a:t>
            </a:r>
            <a:r>
              <a:rPr lang="en-US" sz="2000" dirty="0">
                <a:hlinkClick r:id="rId2"/>
              </a:rPr>
              <a:t>https://cfpub.epa.gov/si/</a:t>
            </a:r>
            <a:r>
              <a:rPr lang="en-US" sz="2000" dirty="0"/>
              <a:t> (search “MOVES201X”)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working towards incorporating MOVES2014b in the 2016 beta version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07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Update: platform release reminder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42B109-6E42-4BF3-9DB9-09883CB52503}"/>
              </a:ext>
            </a:extLst>
          </p:cNvPr>
          <p:cNvSpPr txBox="1"/>
          <p:nvPr/>
        </p:nvSpPr>
        <p:spPr>
          <a:xfrm>
            <a:off x="156706" y="1348082"/>
            <a:ext cx="117505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Emission inputs and scripts for the 2014NEIv2-based platforms (2014, 2015, and 2016) are now posted to EPA’s FTP 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2014 NEI v2 supporting data: </a:t>
            </a:r>
            <a:r>
              <a:rPr lang="en-US" sz="2000" dirty="0">
                <a:hlinkClick r:id="rId2"/>
              </a:rPr>
              <a:t>ftp://newftp.epa.gov/Air/nei/2014/doc/2014v2_supportingdata/nonroad/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CDBs and </a:t>
            </a:r>
            <a:r>
              <a:rPr lang="en-US" sz="2000" dirty="0" err="1"/>
              <a:t>runspecs</a:t>
            </a:r>
            <a:r>
              <a:rPr lang="en-US" sz="2000" dirty="0"/>
              <a:t> (v1 and v2 for DE, GA, NC)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List of counties and CDBs</a:t>
            </a:r>
          </a:p>
          <a:p>
            <a:pPr lvl="1"/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Emissions (all sectors):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2014: </a:t>
            </a:r>
            <a:r>
              <a:rPr lang="en-US" sz="2000" dirty="0">
                <a:hlinkClick r:id="rId3"/>
              </a:rPr>
              <a:t>ftp://newftp.epa.gov/Air/emismod/2014/v2/2014fd/emissions/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2015: </a:t>
            </a:r>
            <a:r>
              <a:rPr lang="en-US" sz="2000" dirty="0">
                <a:hlinkClick r:id="rId4"/>
              </a:rPr>
              <a:t>ftp://newftp.epa.gov/Air/emismod/2015/alpha/2015fd/emissions/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2016: </a:t>
            </a:r>
            <a:r>
              <a:rPr lang="en-US" sz="2000" dirty="0">
                <a:hlinkClick r:id="rId5"/>
              </a:rPr>
              <a:t>ftp://newftp.epa.gov/Air/emismod/2016/alpha/2016fd/emissions/</a:t>
            </a:r>
            <a:endParaRPr lang="en-US" sz="2000" dirty="0"/>
          </a:p>
          <a:p>
            <a:pPr lvl="1"/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Ancillary data and SMOKE setup for all three years: </a:t>
            </a:r>
            <a:r>
              <a:rPr lang="en-US" sz="2000" u="sng" dirty="0">
                <a:hlinkClick r:id="rId6"/>
              </a:rPr>
              <a:t>ftp://newftp.epa.gov/Air/emismod/2016/alpha/</a:t>
            </a:r>
            <a:r>
              <a:rPr lang="en-US" sz="2000" dirty="0"/>
              <a:t> 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816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Presentation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" y="1939951"/>
            <a:ext cx="10158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Chris Kite, Texas Commission on Environmental Quality: </a:t>
            </a:r>
            <a:r>
              <a:rPr lang="en-US" sz="2000" i="1" dirty="0"/>
              <a:t>Overview of Texas Non-Road Emissions Inventory Development for Air Quality Modeling</a:t>
            </a:r>
            <a:endParaRPr lang="en-US" sz="2000" dirty="0"/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lvl="1"/>
            <a:r>
              <a:rPr lang="en-US" sz="2000" dirty="0"/>
              <a:t>**Available for download from </a:t>
            </a:r>
            <a:r>
              <a:rPr lang="en-US" sz="2000" dirty="0">
                <a:hlinkClick r:id="rId2"/>
              </a:rPr>
              <a:t>Workgroup Wiki</a:t>
            </a:r>
            <a:r>
              <a:rPr lang="en-US" sz="2000" dirty="0"/>
              <a:t>**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67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Other Business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" y="1423019"/>
            <a:ext cx="116799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Preparing for beta version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Beta version will incorporate state-supplied data for States and Locals wishing to provide these data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intend to supply data for inclusion in the beta nonroad inventory run, please contact Sarah Roberts (</a:t>
            </a:r>
            <a:r>
              <a:rPr lang="en-US" sz="2000" dirty="0">
                <a:hlinkClick r:id="rId2"/>
              </a:rPr>
              <a:t>Roberts.Sarah@epa.gov</a:t>
            </a:r>
            <a:r>
              <a:rPr lang="en-US" sz="2000" dirty="0"/>
              <a:t>) and Alison Eyth (</a:t>
            </a:r>
            <a:r>
              <a:rPr lang="en-US" sz="2000" dirty="0">
                <a:hlinkClick r:id="rId3"/>
              </a:rPr>
              <a:t>Eyth.Alison@epa.gov</a:t>
            </a:r>
            <a:r>
              <a:rPr lang="en-US" sz="20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Data can be provided in spreadsheets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NONROAD default values will be used for States that do not provide data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Call for volunteers to serve as Workgroup co-chair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Questions and Discussion</a:t>
            </a:r>
          </a:p>
          <a:p>
            <a:pPr lvl="1"/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Next meeting: May 24</a:t>
            </a:r>
            <a:r>
              <a:rPr lang="en-US" sz="2000" b="1" baseline="30000" dirty="0"/>
              <a:t>th</a:t>
            </a:r>
            <a:r>
              <a:rPr lang="en-US" sz="2000" b="1" dirty="0"/>
              <a:t>, 3:30pm EDT.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Please contact Sarah if you’d like to share your organization’s work to improve nonroad emissions estimates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19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1AA112C-8EFA-4A8A-927B-FFDC86D0E9D2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B9FED21D-C726-4B4A-B6FD-8D532BA8154B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B785B785-BA5A-4273-9F5E-B7B7AA8FF7B4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A4DBF790-3170-4F5F-8BAD-BECCB88E6AE9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067C4B1E-0ABF-413B-8FB7-5F2A1ED6A6B3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43AC57AB-F21A-4217-8C0F-52B6AD198925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33B1AE42-3B2B-4F1A-BD26-E4B499E31F90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AC5C0346-762F-40C6-8D8E-F3F7C9C65353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665E158C-45B4-48DE-91F6-05EBAC612281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81BA71E5-1D6F-4512-8BC1-612B3928D945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98985FBA-EEAC-400E-90CF-17250E7AE9F5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98804365-7496-45FF-AE86-F0526A13D105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85543284-35F0-4F38-8FF4-D54CDBF38D44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CA84BB71-3184-464E-8E93-185A90DE8980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067C7C33-0686-4BDB-90E9-76975AE55300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5B5E3622-91F3-45B8-BBF3-FCF506B93A03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D30EBADB-FEEB-4063-80FB-B9AEE598A499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5E68DED-FFDB-4D1A-8DB5-FBBD405A63CD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88D5D7F7-02FE-435D-966D-8D66DFD02F30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D24451A2-2F32-419D-9DC5-15867DB44781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4818BD7D-B934-47EE-A97F-B07E760261B2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92A22498-5D63-4DA7-955C-7AB0109F3BF2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0BD66D15-9FAB-48DE-A36D-993B129F9B4C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948F594B-6BD4-498D-86F9-2EEF13470DF0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F65ADF74-33B1-421A-A64F-C401568616FF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73AEF93A-6CA9-4094-87B9-EA5169E1B9AA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EBC0015D-3A36-4C62-B442-3BC18711292B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94BADCDF-EB39-4935-9997-3AFC10F56E32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EF9C6F1F-C956-43F2-A4B9-3FF73729E653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2ED48195-6AB3-4C2B-A55F-7FCBA6005FD7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14C3E2BE-08DB-4F84-B67E-9E10BC7B9E57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739D1656-F50A-404A-AE2A-6971AAA827E8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4EB4C4F5-7904-4E7D-A1C8-038B2280CBD9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378DE430-C57B-4869-A4D2-EED1E6189C0F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0B672A4E-7258-4AC3-BFCD-3B682793680A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3CF1F033-5424-43C3-AA07-47EA5287708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4407</TotalTime>
  <Words>632</Words>
  <Application>Microsoft Office PowerPoint</Application>
  <PresentationFormat>Widescreen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170</cp:revision>
  <dcterms:created xsi:type="dcterms:W3CDTF">2018-02-01T13:15:46Z</dcterms:created>
  <dcterms:modified xsi:type="dcterms:W3CDTF">2018-04-25T17:04:57Z</dcterms:modified>
</cp:coreProperties>
</file>